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E90462-0123-4BA6-B668-47E80C0E96C8}" v="5" dt="2019-03-11T17:44:33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vy, Mark" userId="efa591c5-9186-4bb8-a21b-49fb66d806c5" providerId="ADAL" clId="{C5E90462-0123-4BA6-B668-47E80C0E96C8}"/>
    <pc:docChg chg="undo custSel addSld modSld">
      <pc:chgData name="Levy, Mark" userId="efa591c5-9186-4bb8-a21b-49fb66d806c5" providerId="ADAL" clId="{C5E90462-0123-4BA6-B668-47E80C0E96C8}" dt="2021-03-24T13:11:05.049" v="310" actId="20577"/>
      <pc:docMkLst>
        <pc:docMk/>
      </pc:docMkLst>
      <pc:sldChg chg="modSp add">
        <pc:chgData name="Levy, Mark" userId="efa591c5-9186-4bb8-a21b-49fb66d806c5" providerId="ADAL" clId="{C5E90462-0123-4BA6-B668-47E80C0E96C8}" dt="2021-03-24T13:11:05.049" v="310" actId="20577"/>
        <pc:sldMkLst>
          <pc:docMk/>
          <pc:sldMk cId="27464294" sldId="257"/>
        </pc:sldMkLst>
        <pc:spChg chg="mod">
          <ac:chgData name="Levy, Mark" userId="efa591c5-9186-4bb8-a21b-49fb66d806c5" providerId="ADAL" clId="{C5E90462-0123-4BA6-B668-47E80C0E96C8}" dt="2021-03-24T13:10:26.566" v="282" actId="113"/>
          <ac:spMkLst>
            <pc:docMk/>
            <pc:sldMk cId="27464294" sldId="257"/>
            <ac:spMk id="2" creationId="{49F63316-76D8-4B29-B81C-C8D7D2CBB61B}"/>
          </ac:spMkLst>
        </pc:spChg>
        <pc:spChg chg="mod">
          <ac:chgData name="Levy, Mark" userId="efa591c5-9186-4bb8-a21b-49fb66d806c5" providerId="ADAL" clId="{C5E90462-0123-4BA6-B668-47E80C0E96C8}" dt="2021-03-24T13:11:05.049" v="310" actId="20577"/>
          <ac:spMkLst>
            <pc:docMk/>
            <pc:sldMk cId="27464294" sldId="257"/>
            <ac:spMk id="3" creationId="{9313ED3D-EC7A-488F-A6E5-A928A5570D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57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1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8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8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74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9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4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0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9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4D56B2-B9CD-4C8D-A10A-267E40EA65C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6E151A9-F142-45DC-A727-459EDE53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946B-C6C3-4CF6-9A5F-6D969DA618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Animal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68E66-4BF7-4946-9052-A6886F5F2C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 </a:t>
            </a:r>
          </a:p>
        </p:txBody>
      </p:sp>
    </p:spTree>
    <p:extLst>
      <p:ext uri="{BB962C8B-B14F-4D97-AF65-F5344CB8AC3E}">
        <p14:creationId xmlns:p14="http://schemas.microsoft.com/office/powerpoint/2010/main" val="383767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63316-76D8-4B29-B81C-C8D7D2CB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49643"/>
          </a:xfrm>
        </p:spPr>
        <p:txBody>
          <a:bodyPr/>
          <a:lstStyle/>
          <a:p>
            <a:r>
              <a:rPr lang="en-US" b="1" u="sng" dirty="0"/>
              <a:t>Facts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3ED3D-EC7A-488F-A6E5-A928A557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2" y="1359243"/>
            <a:ext cx="9875520" cy="5041557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/>
              <a:t>Type -</a:t>
            </a:r>
          </a:p>
          <a:p>
            <a:pPr marL="45720" indent="0">
              <a:buNone/>
            </a:pPr>
            <a:endParaRPr lang="en-US" sz="2000" b="1" dirty="0"/>
          </a:p>
          <a:p>
            <a:r>
              <a:rPr lang="en-US" sz="2000" b="1"/>
              <a:t>Where They Live </a:t>
            </a:r>
            <a:r>
              <a:rPr lang="en-US" sz="2000" b="1" dirty="0"/>
              <a:t>- </a:t>
            </a:r>
          </a:p>
          <a:p>
            <a:pPr marL="45720" indent="0">
              <a:buNone/>
            </a:pPr>
            <a:endParaRPr lang="en-US" sz="2000" b="1" dirty="0"/>
          </a:p>
          <a:p>
            <a:r>
              <a:rPr lang="en-US" sz="2000" b="1" dirty="0"/>
              <a:t>Life Span - </a:t>
            </a:r>
          </a:p>
          <a:p>
            <a:pPr marL="45720" indent="0">
              <a:buNone/>
            </a:pPr>
            <a:endParaRPr lang="en-US" sz="2000" b="1" dirty="0"/>
          </a:p>
          <a:p>
            <a:r>
              <a:rPr lang="en-US" sz="2000" b="1" dirty="0"/>
              <a:t>Diet – </a:t>
            </a:r>
          </a:p>
          <a:p>
            <a:pPr marL="45720" indent="0">
              <a:buNone/>
            </a:pPr>
            <a:endParaRPr lang="en-US" sz="2000" b="1" dirty="0"/>
          </a:p>
          <a:p>
            <a:r>
              <a:rPr lang="en-US" sz="2000" b="1" dirty="0"/>
              <a:t>Weight – </a:t>
            </a:r>
          </a:p>
          <a:p>
            <a:pPr marL="45720" indent="0">
              <a:buNone/>
            </a:pPr>
            <a:endParaRPr lang="en-US" sz="2000" b="1" dirty="0"/>
          </a:p>
          <a:p>
            <a:r>
              <a:rPr lang="en-US" sz="2000" b="1" dirty="0"/>
              <a:t>Speed – </a:t>
            </a:r>
          </a:p>
          <a:p>
            <a:pPr marL="45720" indent="0">
              <a:buNone/>
            </a:pPr>
            <a:endParaRPr lang="en-U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Size -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46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9D7B7-F883-4C34-BCE7-0259727A0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9AD3B-3171-4C98-8FB4-BA4833C7E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 1 -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Fact 2 - </a:t>
            </a:r>
          </a:p>
        </p:txBody>
      </p:sp>
    </p:spTree>
    <p:extLst>
      <p:ext uri="{BB962C8B-B14F-4D97-AF65-F5344CB8AC3E}">
        <p14:creationId xmlns:p14="http://schemas.microsoft.com/office/powerpoint/2010/main" val="271513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6F2D-475D-47D6-BB08-F3255019C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 </a:t>
            </a:r>
          </a:p>
        </p:txBody>
      </p:sp>
    </p:spTree>
    <p:extLst>
      <p:ext uri="{BB962C8B-B14F-4D97-AF65-F5344CB8AC3E}">
        <p14:creationId xmlns:p14="http://schemas.microsoft.com/office/powerpoint/2010/main" val="213142275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</TotalTime>
  <Words>30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Basis</vt:lpstr>
      <vt:lpstr>Animal </vt:lpstr>
      <vt:lpstr>Facts </vt:lpstr>
      <vt:lpstr>Other Facts</vt:lpstr>
      <vt:lpstr>Pictures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Levy, Mark</dc:creator>
  <cp:lastModifiedBy>Levy, Mark</cp:lastModifiedBy>
  <cp:revision>1</cp:revision>
  <dcterms:created xsi:type="dcterms:W3CDTF">2019-03-11T17:40:31Z</dcterms:created>
  <dcterms:modified xsi:type="dcterms:W3CDTF">2021-03-24T13:11:09Z</dcterms:modified>
</cp:coreProperties>
</file>