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5E90462-0123-4BA6-B668-47E80C0E96C8}" v="5" dt="2019-03-11T17:44:33.3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34" autoAdjust="0"/>
    <p:restoredTop sz="94660"/>
  </p:normalViewPr>
  <p:slideViewPr>
    <p:cSldViewPr snapToGrid="0">
      <p:cViewPr varScale="1">
        <p:scale>
          <a:sx n="62" d="100"/>
          <a:sy n="62" d="100"/>
        </p:scale>
        <p:origin x="58" y="4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4.xml"/><Relationship Id="rId10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vy, Mark" userId="efa591c5-9186-4bb8-a21b-49fb66d806c5" providerId="ADAL" clId="{C5E90462-0123-4BA6-B668-47E80C0E96C8}"/>
    <pc:docChg chg="undo custSel addSld modSld">
      <pc:chgData name="Levy, Mark" userId="efa591c5-9186-4bb8-a21b-49fb66d806c5" providerId="ADAL" clId="{C5E90462-0123-4BA6-B668-47E80C0E96C8}" dt="2021-03-24T13:11:05.049" v="310" actId="20577"/>
      <pc:docMkLst>
        <pc:docMk/>
      </pc:docMkLst>
      <pc:sldChg chg="modSp add">
        <pc:chgData name="Levy, Mark" userId="efa591c5-9186-4bb8-a21b-49fb66d806c5" providerId="ADAL" clId="{C5E90462-0123-4BA6-B668-47E80C0E96C8}" dt="2021-03-24T13:11:05.049" v="310" actId="20577"/>
        <pc:sldMkLst>
          <pc:docMk/>
          <pc:sldMk cId="27464294" sldId="257"/>
        </pc:sldMkLst>
        <pc:spChg chg="mod">
          <ac:chgData name="Levy, Mark" userId="efa591c5-9186-4bb8-a21b-49fb66d806c5" providerId="ADAL" clId="{C5E90462-0123-4BA6-B668-47E80C0E96C8}" dt="2021-03-24T13:10:26.566" v="282" actId="113"/>
          <ac:spMkLst>
            <pc:docMk/>
            <pc:sldMk cId="27464294" sldId="257"/>
            <ac:spMk id="2" creationId="{49F63316-76D8-4B29-B81C-C8D7D2CBB61B}"/>
          </ac:spMkLst>
        </pc:spChg>
        <pc:spChg chg="mod">
          <ac:chgData name="Levy, Mark" userId="efa591c5-9186-4bb8-a21b-49fb66d806c5" providerId="ADAL" clId="{C5E90462-0123-4BA6-B668-47E80C0E96C8}" dt="2021-03-24T13:11:05.049" v="310" actId="20577"/>
          <ac:spMkLst>
            <pc:docMk/>
            <pc:sldMk cId="27464294" sldId="257"/>
            <ac:spMk id="3" creationId="{9313ED3D-EC7A-488F-A6E5-A928A5570DD9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295781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0219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48569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3875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474159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93997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123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4446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65099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0068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34994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2C4D56B2-B9CD-4C8D-A10A-267E40EA65C2}" type="datetimeFigureOut">
              <a:rPr lang="en-US" smtClean="0"/>
              <a:t>3/24/2021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56E151A9-F142-45DC-A727-459EDE536E9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851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FB946B-C6C3-4CF6-9A5F-6D969DA6180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Animal 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0568E66-4BF7-4946-9052-A6886F5F2CA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Your Name </a:t>
            </a:r>
          </a:p>
        </p:txBody>
      </p:sp>
    </p:spTree>
    <p:extLst>
      <p:ext uri="{BB962C8B-B14F-4D97-AF65-F5344CB8AC3E}">
        <p14:creationId xmlns:p14="http://schemas.microsoft.com/office/powerpoint/2010/main" val="38376788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F63316-76D8-4B29-B81C-C8D7D2CBB6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749643"/>
          </a:xfrm>
        </p:spPr>
        <p:txBody>
          <a:bodyPr/>
          <a:lstStyle/>
          <a:p>
            <a:r>
              <a:rPr lang="en-US" b="1" u="sng" dirty="0"/>
              <a:t>Facts</a:t>
            </a:r>
            <a:r>
              <a:rPr lang="en-US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13ED3D-EC7A-488F-A6E5-A928A5570D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0352" y="1359243"/>
            <a:ext cx="9875520" cy="5041557"/>
          </a:xfrm>
        </p:spPr>
        <p:txBody>
          <a:bodyPr>
            <a:normAutofit fontScale="92500" lnSpcReduction="20000"/>
          </a:bodyPr>
          <a:lstStyle/>
          <a:p>
            <a:r>
              <a:rPr lang="en-US" sz="2000" b="1" dirty="0"/>
              <a:t>Type -</a:t>
            </a:r>
          </a:p>
          <a:p>
            <a:pPr marL="45720" indent="0">
              <a:buNone/>
            </a:pPr>
            <a:endParaRPr lang="en-US" sz="2000" b="1" dirty="0"/>
          </a:p>
          <a:p>
            <a:r>
              <a:rPr lang="en-US" sz="2000" b="1"/>
              <a:t>Where They Live </a:t>
            </a:r>
            <a:r>
              <a:rPr lang="en-US" sz="2000" b="1" dirty="0"/>
              <a:t>- </a:t>
            </a:r>
          </a:p>
          <a:p>
            <a:pPr marL="45720" indent="0">
              <a:buNone/>
            </a:pPr>
            <a:endParaRPr lang="en-US" sz="2000" b="1" dirty="0"/>
          </a:p>
          <a:p>
            <a:r>
              <a:rPr lang="en-US" sz="2000" b="1" dirty="0"/>
              <a:t>Life Span - </a:t>
            </a:r>
          </a:p>
          <a:p>
            <a:pPr marL="45720" indent="0">
              <a:buNone/>
            </a:pPr>
            <a:endParaRPr lang="en-US" sz="2000" b="1" dirty="0"/>
          </a:p>
          <a:p>
            <a:r>
              <a:rPr lang="en-US" sz="2000" b="1" dirty="0"/>
              <a:t>Diet – </a:t>
            </a:r>
          </a:p>
          <a:p>
            <a:pPr marL="45720" indent="0">
              <a:buNone/>
            </a:pPr>
            <a:endParaRPr lang="en-US" sz="2000" b="1" dirty="0"/>
          </a:p>
          <a:p>
            <a:r>
              <a:rPr lang="en-US" sz="2000" b="1" dirty="0"/>
              <a:t>Weight – </a:t>
            </a:r>
          </a:p>
          <a:p>
            <a:pPr marL="45720" indent="0">
              <a:buNone/>
            </a:pPr>
            <a:endParaRPr lang="en-US" sz="2000" b="1" dirty="0"/>
          </a:p>
          <a:p>
            <a:r>
              <a:rPr lang="en-US" sz="2000" b="1" dirty="0"/>
              <a:t>Speed – </a:t>
            </a:r>
          </a:p>
          <a:p>
            <a:pPr marL="45720" indent="0">
              <a:buNone/>
            </a:pPr>
            <a:endParaRPr lang="en-US" sz="2000" b="1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b="1" dirty="0"/>
              <a:t>Size - </a:t>
            </a:r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4642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09D7B7-F883-4C34-BCE7-0259727A04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Other Facts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B9AD3B-3171-4C98-8FB4-BA4833C7E8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Fact 1 - </a:t>
            </a:r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pPr marL="45720" indent="0">
              <a:buNone/>
            </a:pPr>
            <a:endParaRPr lang="en-US" dirty="0"/>
          </a:p>
          <a:p>
            <a:r>
              <a:rPr lang="en-US" dirty="0"/>
              <a:t>Fact 2 - </a:t>
            </a:r>
          </a:p>
        </p:txBody>
      </p:sp>
    </p:spTree>
    <p:extLst>
      <p:ext uri="{BB962C8B-B14F-4D97-AF65-F5344CB8AC3E}">
        <p14:creationId xmlns:p14="http://schemas.microsoft.com/office/powerpoint/2010/main" val="2715139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B26F2D-475D-47D6-BB08-F3255019C0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Pictures </a:t>
            </a:r>
          </a:p>
        </p:txBody>
      </p:sp>
    </p:spTree>
    <p:extLst>
      <p:ext uri="{BB962C8B-B14F-4D97-AF65-F5344CB8AC3E}">
        <p14:creationId xmlns:p14="http://schemas.microsoft.com/office/powerpoint/2010/main" val="2131422756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90E45F77-AEFC-46EF-A7C1-5B338C297B0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6</TotalTime>
  <Words>30</Words>
  <Application>Microsoft Office PowerPoint</Application>
  <PresentationFormat>Widescreen</PresentationFormat>
  <Paragraphs>23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Corbel</vt:lpstr>
      <vt:lpstr>Basis</vt:lpstr>
      <vt:lpstr>Animal </vt:lpstr>
      <vt:lpstr>Facts </vt:lpstr>
      <vt:lpstr>Other Facts</vt:lpstr>
      <vt:lpstr>Pictures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Levy, Mark</dc:creator>
  <cp:lastModifiedBy>Levy, Mark</cp:lastModifiedBy>
  <cp:revision>1</cp:revision>
  <dcterms:created xsi:type="dcterms:W3CDTF">2019-03-11T17:40:31Z</dcterms:created>
  <dcterms:modified xsi:type="dcterms:W3CDTF">2021-03-24T13:11:09Z</dcterms:modified>
</cp:coreProperties>
</file>